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oto Sans Symbols" panose="020B0502040504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AA481-D96C-4442-95F9-B35D62794002}" v="188" dt="2018-09-15T17:16:5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8DFAA481-D96C-4442-95F9-B35D62794002}"/>
    <pc:docChg chg="undo custSel addSld delSld modSld">
      <pc:chgData name="Chris Woodruff" userId="2dbf025665e4d94d" providerId="LiveId" clId="{8DFAA481-D96C-4442-95F9-B35D62794002}" dt="2018-09-15T17:16:55.633" v="184" actId="2696"/>
      <pc:docMkLst>
        <pc:docMk/>
      </pc:docMkLst>
      <pc:sldChg chg="modSp">
        <pc:chgData name="Chris Woodruff" userId="2dbf025665e4d94d" providerId="LiveId" clId="{8DFAA481-D96C-4442-95F9-B35D62794002}" dt="2018-09-15T14:09:09.954" v="162" actId="20577"/>
        <pc:sldMkLst>
          <pc:docMk/>
          <pc:sldMk cId="0" sldId="256"/>
        </pc:sldMkLst>
        <pc:spChg chg="mod">
          <ac:chgData name="Chris Woodruff" userId="2dbf025665e4d94d" providerId="LiveId" clId="{8DFAA481-D96C-4442-95F9-B35D62794002}" dt="2018-09-15T14:09:09.954" v="162" actId="20577"/>
          <ac:spMkLst>
            <pc:docMk/>
            <pc:sldMk cId="0" sldId="256"/>
            <ac:spMk id="10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03.633" v="123" actId="403"/>
        <pc:sldMkLst>
          <pc:docMk/>
          <pc:sldMk cId="0" sldId="258"/>
        </pc:sldMkLst>
        <pc:spChg chg="mod">
          <ac:chgData name="Chris Woodruff" userId="2dbf025665e4d94d" providerId="LiveId" clId="{8DFAA481-D96C-4442-95F9-B35D62794002}" dt="2018-09-15T14:06:03.633" v="123" actId="403"/>
          <ac:spMkLst>
            <pc:docMk/>
            <pc:sldMk cId="0" sldId="258"/>
            <ac:spMk id="120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13.981" v="155" actId="20577"/>
        <pc:sldMkLst>
          <pc:docMk/>
          <pc:sldMk cId="0" sldId="259"/>
        </pc:sldMkLst>
        <pc:spChg chg="mod">
          <ac:chgData name="Chris Woodruff" userId="2dbf025665e4d94d" providerId="LiveId" clId="{8DFAA481-D96C-4442-95F9-B35D62794002}" dt="2018-09-15T14:01:49.386" v="122" actId="207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Chris Woodruff" userId="2dbf025665e4d94d" providerId="LiveId" clId="{8DFAA481-D96C-4442-95F9-B35D62794002}" dt="2018-09-15T14:08:13.981" v="155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57.390" v="135" actId="403"/>
        <pc:sldMkLst>
          <pc:docMk/>
          <pc:sldMk cId="0" sldId="261"/>
        </pc:sldMkLst>
        <pc:spChg chg="mod">
          <ac:chgData name="Chris Woodruff" userId="2dbf025665e4d94d" providerId="LiveId" clId="{8DFAA481-D96C-4442-95F9-B35D62794002}" dt="2018-09-15T14:06:57.390" v="135" actId="403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6:38.898" v="129" actId="1076"/>
          <ac:picMkLst>
            <pc:docMk/>
            <pc:sldMk cId="0" sldId="261"/>
            <ac:picMk id="142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24.957" v="145" actId="403"/>
        <pc:sldMkLst>
          <pc:docMk/>
          <pc:sldMk cId="0" sldId="262"/>
        </pc:sldMkLst>
        <pc:spChg chg="mod">
          <ac:chgData name="Chris Woodruff" userId="2dbf025665e4d94d" providerId="LiveId" clId="{8DFAA481-D96C-4442-95F9-B35D62794002}" dt="2018-09-15T14:07:24.957" v="145" actId="403"/>
          <ac:spMkLst>
            <pc:docMk/>
            <pc:sldMk cId="0" sldId="262"/>
            <ac:spMk id="148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7:14.245" v="137" actId="1076"/>
          <ac:picMkLst>
            <pc:docMk/>
            <pc:sldMk cId="0" sldId="262"/>
            <ac:picMk id="149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44.467" v="151" actId="6549"/>
        <pc:sldMkLst>
          <pc:docMk/>
          <pc:sldMk cId="0" sldId="263"/>
        </pc:sldMkLst>
        <pc:spChg chg="mod">
          <ac:chgData name="Chris Woodruff" userId="2dbf025665e4d94d" providerId="LiveId" clId="{8DFAA481-D96C-4442-95F9-B35D62794002}" dt="2018-09-15T14:07:44.467" v="151" actId="6549"/>
          <ac:spMkLst>
            <pc:docMk/>
            <pc:sldMk cId="0" sldId="263"/>
            <ac:spMk id="155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02.570" v="153" actId="20577"/>
        <pc:sldMkLst>
          <pc:docMk/>
          <pc:sldMk cId="0" sldId="264"/>
        </pc:sldMkLst>
        <pc:spChg chg="mod">
          <ac:chgData name="Chris Woodruff" userId="2dbf025665e4d94d" providerId="LiveId" clId="{8DFAA481-D96C-4442-95F9-B35D62794002}" dt="2018-09-15T14:08:02.570" v="153" actId="20577"/>
          <ac:spMkLst>
            <pc:docMk/>
            <pc:sldMk cId="0" sldId="264"/>
            <ac:spMk id="167" creationId="{00000000-0000-0000-0000-000000000000}"/>
          </ac:spMkLst>
        </pc:spChg>
      </pc:sldChg>
      <pc:sldChg chg="addSp modSp">
        <pc:chgData name="Chris Woodruff" userId="2dbf025665e4d94d" providerId="LiveId" clId="{8DFAA481-D96C-4442-95F9-B35D62794002}" dt="2018-09-15T11:16:10.124" v="18" actId="1076"/>
        <pc:sldMkLst>
          <pc:docMk/>
          <pc:sldMk cId="0" sldId="266"/>
        </pc:sldMkLst>
        <pc:picChg chg="add mod">
          <ac:chgData name="Chris Woodruff" userId="2dbf025665e4d94d" providerId="LiveId" clId="{8DFAA481-D96C-4442-95F9-B35D62794002}" dt="2018-09-15T11:16:10.124" v="18" actId="1076"/>
          <ac:picMkLst>
            <pc:docMk/>
            <pc:sldMk cId="0" sldId="266"/>
            <ac:picMk id="3074" creationId="{0FF67ADE-260E-4A3F-A585-0FDF54708B3D}"/>
          </ac:picMkLst>
        </pc:picChg>
      </pc:sldChg>
      <pc:sldChg chg="addSp modSp">
        <pc:chgData name="Chris Woodruff" userId="2dbf025665e4d94d" providerId="LiveId" clId="{8DFAA481-D96C-4442-95F9-B35D62794002}" dt="2018-09-15T13:38:46.465" v="87" actId="1076"/>
        <pc:sldMkLst>
          <pc:docMk/>
          <pc:sldMk cId="0" sldId="267"/>
        </pc:sldMkLst>
        <pc:spChg chg="mod">
          <ac:chgData name="Chris Woodruff" userId="2dbf025665e4d94d" providerId="LiveId" clId="{8DFAA481-D96C-4442-95F9-B35D62794002}" dt="2018-09-15T13:38:03.071" v="71" actId="14100"/>
          <ac:spMkLst>
            <pc:docMk/>
            <pc:sldMk cId="0" sldId="267"/>
            <ac:spMk id="19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8:46.465" v="87" actId="1076"/>
          <ac:picMkLst>
            <pc:docMk/>
            <pc:sldMk cId="0" sldId="267"/>
            <ac:picMk id="1026" creationId="{8B237B76-F00A-4DDD-9BA2-E50D18712A22}"/>
          </ac:picMkLst>
        </pc:picChg>
      </pc:sldChg>
      <pc:sldChg chg="addSp modSp">
        <pc:chgData name="Chris Woodruff" userId="2dbf025665e4d94d" providerId="LiveId" clId="{8DFAA481-D96C-4442-95F9-B35D62794002}" dt="2018-09-15T13:37:17.812" v="69" actId="1076"/>
        <pc:sldMkLst>
          <pc:docMk/>
          <pc:sldMk cId="0" sldId="268"/>
        </pc:sldMkLst>
        <pc:spChg chg="mod">
          <ac:chgData name="Chris Woodruff" userId="2dbf025665e4d94d" providerId="LiveId" clId="{8DFAA481-D96C-4442-95F9-B35D62794002}" dt="2018-09-15T13:37:12.676" v="68" actId="14100"/>
          <ac:spMkLst>
            <pc:docMk/>
            <pc:sldMk cId="0" sldId="268"/>
            <ac:spMk id="20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7:17.812" v="69" actId="1076"/>
          <ac:picMkLst>
            <pc:docMk/>
            <pc:sldMk cId="0" sldId="268"/>
            <ac:picMk id="2050" creationId="{59359132-B58B-4163-8FCC-4D3DF0154876}"/>
          </ac:picMkLst>
        </pc:picChg>
      </pc:sldChg>
      <pc:sldChg chg="addSp modSp">
        <pc:chgData name="Chris Woodruff" userId="2dbf025665e4d94d" providerId="LiveId" clId="{8DFAA481-D96C-4442-95F9-B35D62794002}" dt="2018-09-15T11:13:15.367" v="14" actId="14100"/>
        <pc:sldMkLst>
          <pc:docMk/>
          <pc:sldMk cId="0" sldId="269"/>
        </pc:sldMkLst>
        <pc:picChg chg="add mod">
          <ac:chgData name="Chris Woodruff" userId="2dbf025665e4d94d" providerId="LiveId" clId="{8DFAA481-D96C-4442-95F9-B35D62794002}" dt="2018-09-15T11:13:15.367" v="14" actId="14100"/>
          <ac:picMkLst>
            <pc:docMk/>
            <pc:sldMk cId="0" sldId="269"/>
            <ac:picMk id="2050" creationId="{958169F5-2EED-49D5-9AE5-D25051B99C1A}"/>
          </ac:picMkLst>
        </pc:picChg>
      </pc:sldChg>
      <pc:sldChg chg="addSp delSp modSp">
        <pc:chgData name="Chris Woodruff" userId="2dbf025665e4d94d" providerId="LiveId" clId="{8DFAA481-D96C-4442-95F9-B35D62794002}" dt="2018-09-15T13:38:57.578" v="88"/>
        <pc:sldMkLst>
          <pc:docMk/>
          <pc:sldMk cId="0" sldId="270"/>
        </pc:sldMkLst>
        <pc:spChg chg="add del mod">
          <ac:chgData name="Chris Woodruff" userId="2dbf025665e4d94d" providerId="LiveId" clId="{8DFAA481-D96C-4442-95F9-B35D62794002}" dt="2018-09-15T13:33:00.142" v="40"/>
          <ac:spMkLst>
            <pc:docMk/>
            <pc:sldMk cId="0" sldId="270"/>
            <ac:spMk id="2" creationId="{99D2DB3E-BEB6-4346-A227-236EFB39D2E2}"/>
          </ac:spMkLst>
        </pc:spChg>
        <pc:spChg chg="mod">
          <ac:chgData name="Chris Woodruff" userId="2dbf025665e4d94d" providerId="LiveId" clId="{8DFAA481-D96C-4442-95F9-B35D62794002}" dt="2018-09-15T13:37:57.250" v="70" actId="14100"/>
          <ac:spMkLst>
            <pc:docMk/>
            <pc:sldMk cId="0" sldId="270"/>
            <ac:spMk id="214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3:38:57.578" v="88"/>
          <ac:picMkLst>
            <pc:docMk/>
            <pc:sldMk cId="0" sldId="270"/>
            <ac:picMk id="5" creationId="{27798396-C8FF-4063-AB68-08DE07ECD705}"/>
          </ac:picMkLst>
        </pc:picChg>
      </pc:sldChg>
      <pc:sldChg chg="addSp modSp">
        <pc:chgData name="Chris Woodruff" userId="2dbf025665e4d94d" providerId="LiveId" clId="{8DFAA481-D96C-4442-95F9-B35D62794002}" dt="2018-09-15T14:00:43.688" v="120"/>
        <pc:sldMkLst>
          <pc:docMk/>
          <pc:sldMk cId="0" sldId="271"/>
        </pc:sldMkLst>
        <pc:spChg chg="mod">
          <ac:chgData name="Chris Woodruff" userId="2dbf025665e4d94d" providerId="LiveId" clId="{8DFAA481-D96C-4442-95F9-B35D62794002}" dt="2018-09-15T13:39:08.476" v="89" actId="14100"/>
          <ac:spMkLst>
            <pc:docMk/>
            <pc:sldMk cId="0" sldId="271"/>
            <ac:spMk id="220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4:00:43.688" v="120"/>
          <ac:picMkLst>
            <pc:docMk/>
            <pc:sldMk cId="0" sldId="271"/>
            <ac:picMk id="4" creationId="{A57F5A14-9C7C-45B8-8EE7-15CF02311488}"/>
          </ac:picMkLst>
        </pc:picChg>
      </pc:sldChg>
      <pc:sldChg chg="addSp modSp">
        <pc:chgData name="Chris Woodruff" userId="2dbf025665e4d94d" providerId="LiveId" clId="{8DFAA481-D96C-4442-95F9-B35D62794002}" dt="2018-09-15T13:41:50.081" v="94" actId="1076"/>
        <pc:sldMkLst>
          <pc:docMk/>
          <pc:sldMk cId="0" sldId="272"/>
        </pc:sldMkLst>
        <pc:spChg chg="mod">
          <ac:chgData name="Chris Woodruff" userId="2dbf025665e4d94d" providerId="LiveId" clId="{8DFAA481-D96C-4442-95F9-B35D62794002}" dt="2018-09-15T13:41:01.105" v="90" actId="14100"/>
          <ac:spMkLst>
            <pc:docMk/>
            <pc:sldMk cId="0" sldId="272"/>
            <ac:spMk id="22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41:50.081" v="94" actId="1076"/>
          <ac:picMkLst>
            <pc:docMk/>
            <pc:sldMk cId="0" sldId="272"/>
            <ac:picMk id="3074" creationId="{D3A284DA-BDD5-495A-9803-E85860EFE3B2}"/>
          </ac:picMkLst>
        </pc:picChg>
      </pc:sldChg>
      <pc:sldChg chg="addSp modSp">
        <pc:chgData name="Chris Woodruff" userId="2dbf025665e4d94d" providerId="LiveId" clId="{8DFAA481-D96C-4442-95F9-B35D62794002}" dt="2018-09-15T13:51:00.480" v="98" actId="1076"/>
        <pc:sldMkLst>
          <pc:docMk/>
          <pc:sldMk cId="0" sldId="273"/>
        </pc:sldMkLst>
        <pc:spChg chg="mod">
          <ac:chgData name="Chris Woodruff" userId="2dbf025665e4d94d" providerId="LiveId" clId="{8DFAA481-D96C-4442-95F9-B35D62794002}" dt="2018-09-15T11:21:01.785" v="32" actId="12"/>
          <ac:spMkLst>
            <pc:docMk/>
            <pc:sldMk cId="0" sldId="273"/>
            <ac:spMk id="23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1:00.480" v="98" actId="1076"/>
          <ac:picMkLst>
            <pc:docMk/>
            <pc:sldMk cId="0" sldId="273"/>
            <ac:picMk id="3" creationId="{69F27650-B1AA-4F88-9EB4-36D72A5FB73C}"/>
          </ac:picMkLst>
        </pc:picChg>
      </pc:sldChg>
      <pc:sldChg chg="addSp delSp modSp">
        <pc:chgData name="Chris Woodruff" userId="2dbf025665e4d94d" providerId="LiveId" clId="{8DFAA481-D96C-4442-95F9-B35D62794002}" dt="2018-09-15T11:18:24.851" v="23" actId="113"/>
        <pc:sldMkLst>
          <pc:docMk/>
          <pc:sldMk cId="0" sldId="274"/>
        </pc:sldMkLst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" creationId="{CD8A5FD7-B550-4A62-BC45-AE426290E2A7}"/>
          </ac:spMkLst>
        </pc:spChg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3" creationId="{EC1E752B-0ECD-407C-8928-EE320697BAD7}"/>
          </ac:spMkLst>
        </pc:spChg>
        <pc:spChg chg="mod">
          <ac:chgData name="Chris Woodruff" userId="2dbf025665e4d94d" providerId="LiveId" clId="{8DFAA481-D96C-4442-95F9-B35D62794002}" dt="2018-09-15T11:18:24.851" v="23" actId="113"/>
          <ac:spMkLst>
            <pc:docMk/>
            <pc:sldMk cId="0" sldId="274"/>
            <ac:spMk id="237" creationId="{00000000-0000-0000-0000-000000000000}"/>
          </ac:spMkLst>
        </pc:spChg>
        <pc:spChg chg="add del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38" creationId="{00000000-0000-0000-0000-000000000000}"/>
          </ac:spMkLst>
        </pc:spChg>
        <pc:picChg chg="add mod ord">
          <ac:chgData name="Chris Woodruff" userId="2dbf025665e4d94d" providerId="LiveId" clId="{8DFAA481-D96C-4442-95F9-B35D62794002}" dt="2018-09-15T11:09:22.856" v="6" actId="14100"/>
          <ac:picMkLst>
            <pc:docMk/>
            <pc:sldMk cId="0" sldId="274"/>
            <ac:picMk id="1026" creationId="{2A4F43C6-BD24-4377-8577-C6A5F0BFED48}"/>
          </ac:picMkLst>
        </pc:picChg>
      </pc:sldChg>
      <pc:sldChg chg="addSp modSp">
        <pc:chgData name="Chris Woodruff" userId="2dbf025665e4d94d" providerId="LiveId" clId="{8DFAA481-D96C-4442-95F9-B35D62794002}" dt="2018-09-15T13:52:22.466" v="106" actId="403"/>
        <pc:sldMkLst>
          <pc:docMk/>
          <pc:sldMk cId="0" sldId="275"/>
        </pc:sldMkLst>
        <pc:spChg chg="mod">
          <ac:chgData name="Chris Woodruff" userId="2dbf025665e4d94d" providerId="LiveId" clId="{8DFAA481-D96C-4442-95F9-B35D62794002}" dt="2018-09-15T13:52:22.466" v="106" actId="403"/>
          <ac:spMkLst>
            <pc:docMk/>
            <pc:sldMk cId="0" sldId="275"/>
            <ac:spMk id="244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2:19.194" v="105" actId="1076"/>
          <ac:picMkLst>
            <pc:docMk/>
            <pc:sldMk cId="0" sldId="275"/>
            <ac:picMk id="5122" creationId="{4BF1289A-B357-4CCC-8940-B41ED84C908E}"/>
          </ac:picMkLst>
        </pc:picChg>
      </pc:sldChg>
      <pc:sldChg chg="addSp modSp">
        <pc:chgData name="Chris Woodruff" userId="2dbf025665e4d94d" providerId="LiveId" clId="{8DFAA481-D96C-4442-95F9-B35D62794002}" dt="2018-09-15T13:54:14.609" v="110" actId="1076"/>
        <pc:sldMkLst>
          <pc:docMk/>
          <pc:sldMk cId="0" sldId="276"/>
        </pc:sldMkLst>
        <pc:spChg chg="mod">
          <ac:chgData name="Chris Woodruff" userId="2dbf025665e4d94d" providerId="LiveId" clId="{8DFAA481-D96C-4442-95F9-B35D62794002}" dt="2018-09-15T13:52:38" v="107" actId="14100"/>
          <ac:spMkLst>
            <pc:docMk/>
            <pc:sldMk cId="0" sldId="276"/>
            <ac:spMk id="250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4:14.609" v="110" actId="1076"/>
          <ac:picMkLst>
            <pc:docMk/>
            <pc:sldMk cId="0" sldId="276"/>
            <ac:picMk id="6146" creationId="{5F419069-D927-4CE4-9569-FB1769C1A847}"/>
          </ac:picMkLst>
        </pc:picChg>
      </pc:sldChg>
      <pc:sldChg chg="addSp modSp">
        <pc:chgData name="Chris Woodruff" userId="2dbf025665e4d94d" providerId="LiveId" clId="{8DFAA481-D96C-4442-95F9-B35D62794002}" dt="2018-09-15T13:55:07.498" v="113" actId="1076"/>
        <pc:sldMkLst>
          <pc:docMk/>
          <pc:sldMk cId="0" sldId="277"/>
        </pc:sldMkLst>
        <pc:spChg chg="mod">
          <ac:chgData name="Chris Woodruff" userId="2dbf025665e4d94d" providerId="LiveId" clId="{8DFAA481-D96C-4442-95F9-B35D62794002}" dt="2018-09-15T13:54:54.758" v="111" actId="14100"/>
          <ac:spMkLst>
            <pc:docMk/>
            <pc:sldMk cId="0" sldId="277"/>
            <ac:spMk id="25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5:07.498" v="113" actId="1076"/>
          <ac:picMkLst>
            <pc:docMk/>
            <pc:sldMk cId="0" sldId="277"/>
            <ac:picMk id="7170" creationId="{24DB4455-BCE5-41BC-8AD5-D6237F27FBE9}"/>
          </ac:picMkLst>
        </pc:picChg>
      </pc:sldChg>
      <pc:sldChg chg="addSp modSp">
        <pc:chgData name="Chris Woodruff" userId="2dbf025665e4d94d" providerId="LiveId" clId="{8DFAA481-D96C-4442-95F9-B35D62794002}" dt="2018-09-15T13:59:58.078" v="118" actId="1076"/>
        <pc:sldMkLst>
          <pc:docMk/>
          <pc:sldMk cId="0" sldId="278"/>
        </pc:sldMkLst>
        <pc:spChg chg="mod">
          <ac:chgData name="Chris Woodruff" userId="2dbf025665e4d94d" providerId="LiveId" clId="{8DFAA481-D96C-4442-95F9-B35D62794002}" dt="2018-09-15T13:59:48.315" v="114" actId="14100"/>
          <ac:spMkLst>
            <pc:docMk/>
            <pc:sldMk cId="0" sldId="278"/>
            <ac:spMk id="26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9:58.078" v="118" actId="1076"/>
          <ac:picMkLst>
            <pc:docMk/>
            <pc:sldMk cId="0" sldId="278"/>
            <ac:picMk id="8194" creationId="{C3301792-E5E6-44EF-8493-8941E68E65E8}"/>
          </ac:picMkLst>
        </pc:picChg>
      </pc:sldChg>
      <pc:sldChg chg="addSp modSp">
        <pc:chgData name="Chris Woodruff" userId="2dbf025665e4d94d" providerId="LiveId" clId="{8DFAA481-D96C-4442-95F9-B35D62794002}" dt="2018-09-15T11:17:55.132" v="22" actId="1076"/>
        <pc:sldMkLst>
          <pc:docMk/>
          <pc:sldMk cId="0" sldId="279"/>
        </pc:sldMkLst>
        <pc:picChg chg="add mod">
          <ac:chgData name="Chris Woodruff" userId="2dbf025665e4d94d" providerId="LiveId" clId="{8DFAA481-D96C-4442-95F9-B35D62794002}" dt="2018-09-15T11:17:55.132" v="22" actId="1076"/>
          <ac:picMkLst>
            <pc:docMk/>
            <pc:sldMk cId="0" sldId="279"/>
            <ac:picMk id="4098" creationId="{A8DD0EAC-8E62-4517-92A1-D9CFAC7A778F}"/>
          </ac:picMkLst>
        </pc:picChg>
      </pc:sldChg>
      <pc:sldChg chg="del">
        <pc:chgData name="Chris Woodruff" userId="2dbf025665e4d94d" providerId="LiveId" clId="{8DFAA481-D96C-4442-95F9-B35D62794002}" dt="2018-09-15T11:21:38.660" v="38" actId="2696"/>
        <pc:sldMkLst>
          <pc:docMk/>
          <pc:sldMk cId="0" sldId="281"/>
        </pc:sldMkLst>
      </pc:sldChg>
      <pc:sldChg chg="modSp">
        <pc:chgData name="Chris Woodruff" userId="2dbf025665e4d94d" providerId="LiveId" clId="{8DFAA481-D96C-4442-95F9-B35D62794002}" dt="2018-09-15T14:08:32.508" v="160" actId="403"/>
        <pc:sldMkLst>
          <pc:docMk/>
          <pc:sldMk cId="0" sldId="282"/>
        </pc:sldMkLst>
        <pc:spChg chg="mod">
          <ac:chgData name="Chris Woodruff" userId="2dbf025665e4d94d" providerId="LiveId" clId="{8DFAA481-D96C-4442-95F9-B35D62794002}" dt="2018-09-15T14:08:32.508" v="160" actId="403"/>
          <ac:spMkLst>
            <pc:docMk/>
            <pc:sldMk cId="0" sldId="282"/>
            <ac:spMk id="290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28.237" v="159" actId="20577"/>
        <pc:sldMkLst>
          <pc:docMk/>
          <pc:sldMk cId="0" sldId="283"/>
        </pc:sldMkLst>
        <pc:spChg chg="mod">
          <ac:chgData name="Chris Woodruff" userId="2dbf025665e4d94d" providerId="LiveId" clId="{8DFAA481-D96C-4442-95F9-B35D62794002}" dt="2018-09-15T14:08:28.237" v="159" actId="20577"/>
          <ac:spMkLst>
            <pc:docMk/>
            <pc:sldMk cId="0" sldId="283"/>
            <ac:spMk id="301" creationId="{00000000-0000-0000-0000-000000000000}"/>
          </ac:spMkLst>
        </pc:spChg>
      </pc:sldChg>
      <pc:sldChg chg="del">
        <pc:chgData name="Chris Woodruff" userId="2dbf025665e4d94d" providerId="LiveId" clId="{8DFAA481-D96C-4442-95F9-B35D62794002}" dt="2018-09-15T14:00:25.950" v="119" actId="2696"/>
        <pc:sldMkLst>
          <pc:docMk/>
          <pc:sldMk cId="0" sldId="285"/>
        </pc:sldMkLst>
      </pc:sldChg>
      <pc:sldChg chg="addSp delSp modSp add del">
        <pc:chgData name="Chris Woodruff" userId="2dbf025665e4d94d" providerId="LiveId" clId="{8DFAA481-D96C-4442-95F9-B35D62794002}" dt="2018-09-15T17:16:55.631" v="183" actId="2696"/>
        <pc:sldMkLst>
          <pc:docMk/>
          <pc:sldMk cId="2791385266" sldId="285"/>
        </pc:sldMkLst>
        <pc:spChg chg="del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2" creationId="{C2EE6FDA-560D-4426-A306-9D4A0D28958A}"/>
          </ac:spMkLst>
        </pc:spChg>
        <pc:spChg chg="del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3" creationId="{89E957BD-428C-471A-93D2-3968867AD864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4" creationId="{C9AE494F-FCF8-4334-8F9F-6C1FF4E3E0DC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5" creationId="{DEDCA5AE-43FD-4E41-BBE7-69BC0FF38766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6" creationId="{0767D938-ED5B-4862-B77B-4F05CC64A85B}"/>
          </ac:spMkLst>
        </pc:spChg>
      </pc:sldChg>
      <pc:sldChg chg="addSp delSp modSp">
        <pc:chgData name="Chris Woodruff" userId="2dbf025665e4d94d" providerId="LiveId" clId="{8DFAA481-D96C-4442-95F9-B35D62794002}" dt="2018-09-15T17:16:50.144" v="182" actId="403"/>
        <pc:sldMkLst>
          <pc:docMk/>
          <pc:sldMk cId="2025941535" sldId="286"/>
        </pc:sldMkLst>
        <pc:spChg chg="mod">
          <ac:chgData name="Chris Woodruff" userId="2dbf025665e4d94d" providerId="LiveId" clId="{8DFAA481-D96C-4442-95F9-B35D62794002}" dt="2018-09-15T17:16:50.144" v="182" actId="403"/>
          <ac:spMkLst>
            <pc:docMk/>
            <pc:sldMk cId="2025941535" sldId="286"/>
            <ac:spMk id="2" creationId="{C317A7FC-7244-4835-9B1E-2200F484E2E2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3" creationId="{B53901AB-C576-4A8A-94BB-1045EE0CD763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4" creationId="{F677260F-1637-4337-BC13-D4796D132E48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5" creationId="{D9CE8CEE-9A39-45FD-A4C5-9F90F38D9C7B}"/>
          </ac:spMkLst>
        </pc:spChg>
        <pc:spChg chg="add del mod">
          <ac:chgData name="Chris Woodruff" userId="2dbf025665e4d94d" providerId="LiveId" clId="{8DFAA481-D96C-4442-95F9-B35D62794002}" dt="2018-09-15T17:16:24.812" v="172"/>
          <ac:spMkLst>
            <pc:docMk/>
            <pc:sldMk cId="2025941535" sldId="286"/>
            <ac:spMk id="7" creationId="{CD1B62A5-07F5-4DFB-BC1B-02053D22B42E}"/>
          </ac:spMkLst>
        </pc:spChg>
        <pc:spChg chg="add del mod">
          <ac:chgData name="Chris Woodruff" userId="2dbf025665e4d94d" providerId="LiveId" clId="{8DFAA481-D96C-4442-95F9-B35D62794002}" dt="2018-09-15T17:16:36.107" v="175" actId="478"/>
          <ac:spMkLst>
            <pc:docMk/>
            <pc:sldMk cId="2025941535" sldId="286"/>
            <ac:spMk id="8" creationId="{7B283C8D-EF10-4021-8330-B48EEA9128D4}"/>
          </ac:spMkLst>
        </pc:spChg>
      </pc:sldChg>
      <pc:sldMasterChg chg="delSldLayout">
        <pc:chgData name="Chris Woodruff" userId="2dbf025665e4d94d" providerId="LiveId" clId="{8DFAA481-D96C-4442-95F9-B35D62794002}" dt="2018-09-15T17:16:55.633" v="184" actId="2696"/>
        <pc:sldMasterMkLst>
          <pc:docMk/>
          <pc:sldMasterMk cId="0" sldId="2147483662"/>
        </pc:sldMasterMkLst>
        <pc:sldLayoutChg chg="del">
          <pc:chgData name="Chris Woodruff" userId="2dbf025665e4d94d" providerId="LiveId" clId="{8DFAA481-D96C-4442-95F9-B35D62794002}" dt="2018-09-15T17:16:55.633" v="184" actId="2696"/>
          <pc:sldLayoutMkLst>
            <pc:docMk/>
            <pc:sldMasterMk cId="0" sldId="2147483662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2.1 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 dirty="0"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 dirty="0"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 dirty="0"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dirty="0"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 dirty="0"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</a:t>
            </a: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Entity Models 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2.1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42"/>
          <p:cNvSpPr/>
          <p:nvPr/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rgbClr val="548B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0" y="0"/>
            <a:ext cx="643467" cy="6858000"/>
          </a:xfrm>
          <a:prstGeom prst="rect">
            <a:avLst/>
          </a:prstGeom>
          <a:solidFill>
            <a:srgbClr val="345D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4566261" y="1067403"/>
            <a:ext cx="5830468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with the Demos!</a:t>
            </a:r>
            <a:endParaRPr dirty="0"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"/>
          </p:nvPr>
        </p:nvSpPr>
        <p:spPr>
          <a:xfrm>
            <a:off x="977490" y="1067403"/>
            <a:ext cx="2759857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 dirty="0"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 dirty="0"/>
          </a:p>
        </p:txBody>
      </p:sp>
      <p:grpSp>
        <p:nvGrpSpPr>
          <p:cNvPr id="308" name="Google Shape;308;p44"/>
          <p:cNvGrpSpPr/>
          <p:nvPr/>
        </p:nvGrpSpPr>
        <p:grpSpPr>
          <a:xfrm>
            <a:off x="676275" y="733586"/>
            <a:ext cx="10872258" cy="3321001"/>
            <a:chOff x="0" y="90118"/>
            <a:chExt cx="10872258" cy="3321001"/>
          </a:xfrm>
        </p:grpSpPr>
        <p:sp>
          <p:nvSpPr>
            <p:cNvPr id="309" name="Google Shape;309;p44"/>
            <p:cNvSpPr/>
            <p:nvPr/>
          </p:nvSpPr>
          <p:spPr>
            <a:xfrm>
              <a:off x="0" y="311518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C7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1945" y="901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D8857"/>
                </a:gs>
                <a:gs pos="50000">
                  <a:srgbClr val="DB7E44"/>
                </a:gs>
                <a:gs pos="100000">
                  <a:srgbClr val="C5703A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44"/>
            <p:cNvSpPr txBox="1"/>
            <p:nvPr/>
          </p:nvSpPr>
          <p:spPr>
            <a:xfrm>
              <a:off x="493561" y="1117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@cwoodruff</a:t>
              </a:r>
              <a:endParaRPr dirty="0"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0" y="9919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F9A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71945" y="7705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2A063"/>
                </a:gs>
                <a:gs pos="50000">
                  <a:srgbClr val="CF9A53"/>
                </a:gs>
                <a:gs pos="100000">
                  <a:srgbClr val="BA8948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93561" y="7921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 https://github.com/cwoodruff</a:t>
              </a:r>
              <a:endParaRPr dirty="0"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0" y="16723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3AC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71945" y="14509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B16E"/>
                </a:gs>
                <a:gs pos="50000">
                  <a:srgbClr val="C3AC60"/>
                </a:gs>
                <a:gs pos="100000">
                  <a:srgbClr val="AE9956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44"/>
            <p:cNvSpPr txBox="1"/>
            <p:nvPr/>
          </p:nvSpPr>
          <p:spPr>
            <a:xfrm>
              <a:off x="493561" y="14725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 chris.woodruff@jetbrains.com</a:t>
              </a:r>
              <a:endParaRPr dirty="0"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0" y="23527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6B3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471945" y="21313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77B"/>
                </a:gs>
                <a:gs pos="50000">
                  <a:srgbClr val="B6B36F"/>
                </a:gs>
                <a:gs pos="100000">
                  <a:srgbClr val="A39F64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93561" y="21529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 project https://github.com/cwoodruff/ChinookASPNETCoreAPINTier</a:t>
              </a:r>
              <a:endParaRPr dirty="0"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30331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4AA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471945" y="28117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AAF88"/>
                </a:gs>
                <a:gs pos="50000">
                  <a:srgbClr val="A4AA7D"/>
                </a:gs>
                <a:gs pos="100000">
                  <a:srgbClr val="92976F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93561" y="28333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Article https://www.infoq.com/articles/advanced-architecture-aspnet-core</a:t>
              </a: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we do wrong architecting and development our web APIs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Let</a:t>
            </a:r>
            <a:r>
              <a:rPr lang="en-US" sz="3600" dirty="0"/>
              <a:t>’</a:t>
            </a: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s talk about what we need to focus on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to think about before you start producing your APIs?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can we use that thinking in ASP.NET Core Web API?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 up and Questions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2745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 dirty="0"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424</Words>
  <Application>Microsoft Office PowerPoint</Application>
  <PresentationFormat>Widescreen</PresentationFormat>
  <Paragraphs>64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Noto Sans Symbols</vt:lpstr>
      <vt:lpstr>Arial</vt:lpstr>
      <vt:lpstr>Metropolitan</vt:lpstr>
      <vt:lpstr>Metropolitan</vt:lpstr>
      <vt:lpstr>Developing ASP.NET Core 2.1 Web APIs for your Web and Mobile Apps</vt:lpstr>
      <vt:lpstr>PowerPoint Presentation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Testing</vt:lpstr>
      <vt:lpstr>Tests</vt:lpstr>
      <vt:lpstr>Now with the Demos!</vt:lpstr>
      <vt:lpstr>Anything to ask?</vt:lpstr>
      <vt:lpstr>Chris Woodruff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2</cp:revision>
  <dcterms:modified xsi:type="dcterms:W3CDTF">2018-09-15T17:19:11Z</dcterms:modified>
</cp:coreProperties>
</file>